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332" r:id="rId5"/>
    <p:sldId id="398" r:id="rId6"/>
    <p:sldId id="405" r:id="rId7"/>
    <p:sldId id="404" r:id="rId8"/>
    <p:sldId id="4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0"/>
    <p:restoredTop sz="94666"/>
  </p:normalViewPr>
  <p:slideViewPr>
    <p:cSldViewPr snapToGrid="0" snapToObjects="1">
      <p:cViewPr varScale="1">
        <p:scale>
          <a:sx n="78" d="100"/>
          <a:sy n="78" d="100"/>
        </p:scale>
        <p:origin x="11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5D20-4E4A-9B42-96F3-A9B02FA6701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63F73-CFB3-F148-A035-9B8F6FB6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7A8-2929-3B46-A5F2-05A0C7FBE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A9E4D-2521-924B-B203-C38E3FE5A6E8}"/>
              </a:ext>
            </a:extLst>
          </p:cNvPr>
          <p:cNvSpPr/>
          <p:nvPr/>
        </p:nvSpPr>
        <p:spPr>
          <a:xfrm>
            <a:off x="3406354" y="148005"/>
            <a:ext cx="5626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ADMINISTRATION BUILDING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7A2D2-EC9F-7846-B5F1-EC70B98CCFA5}"/>
              </a:ext>
            </a:extLst>
          </p:cNvPr>
          <p:cNvSpPr txBox="1"/>
          <p:nvPr/>
        </p:nvSpPr>
        <p:spPr>
          <a:xfrm>
            <a:off x="4256668" y="4621213"/>
            <a:ext cx="2032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 continues on the retaining wall and planting beds. Entrance in Area C is progressing.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1D465-8615-0646-BA8B-81C5C9CC2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054" y="2837217"/>
            <a:ext cx="5704157" cy="380277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176186-24E8-9E46-87C8-35FAAD202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492" y="1043891"/>
            <a:ext cx="4757610" cy="317173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B330C-B7E7-B04C-B85B-05356A501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34" y="4001303"/>
            <a:ext cx="4075723" cy="271714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CB607A-C20F-8641-B3BC-5CA972964D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0368" y="794336"/>
            <a:ext cx="3137835" cy="209189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3979F3-9675-7447-B4E0-77E4A4C48403}"/>
              </a:ext>
            </a:extLst>
          </p:cNvPr>
          <p:cNvSpPr/>
          <p:nvPr/>
        </p:nvSpPr>
        <p:spPr>
          <a:xfrm>
            <a:off x="6652974" y="1440667"/>
            <a:ext cx="2223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Balcony walkway is completed in Areas C, B, and most of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3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4886108" y="3677797"/>
            <a:ext cx="2065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Work progresses on MEP, data, lighting, and ceilings on the first floor of Area B.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6D3DF-FAF6-9F49-850E-4C8590AF5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869" y="184703"/>
            <a:ext cx="4397455" cy="29316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664FE-946E-3A44-A9FB-C353C595B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133" y="168936"/>
            <a:ext cx="4965811" cy="331054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E251E4-B9B5-954D-A9AE-84DD9B6C3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3" y="3677797"/>
            <a:ext cx="4397455" cy="29316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A05D5-2332-F44A-969B-71CA40547B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5692" y="3341013"/>
            <a:ext cx="4902632" cy="32684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696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F14C4F-9D5E-6540-8CC5-ABFD0C734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95" y="3923895"/>
            <a:ext cx="4041410" cy="26942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7641997" y="738534"/>
            <a:ext cx="401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Interior doors have been hung in Area C. Mailroom and work stations are progressing in Area B and 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88692-C7BB-F545-80F7-99F483ACB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643" y="340196"/>
            <a:ext cx="5579205" cy="371947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4291B-2FB7-3741-B770-1198DBEA2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321" y="3002761"/>
            <a:ext cx="5423111" cy="361540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8748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10C1A5E-4F94-BE4C-9560-57E69FCDD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29" y="2886612"/>
            <a:ext cx="5519048" cy="367936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6090418" y="4619707"/>
            <a:ext cx="4936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Upper level Area B millwork installation, data, and lighting are in progress.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5052D3-0CD4-FD47-8FEF-BF952911D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281" y="300207"/>
            <a:ext cx="6243567" cy="416237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7373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9780480" y="3850318"/>
            <a:ext cx="2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Building pad for the cafeteria, fine arts, and gymnasiums is complete. Pier construction is ongoing.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4CECE-627C-B546-8B54-22CE9DCA4B61}"/>
              </a:ext>
            </a:extLst>
          </p:cNvPr>
          <p:cNvSpPr txBox="1"/>
          <p:nvPr/>
        </p:nvSpPr>
        <p:spPr>
          <a:xfrm>
            <a:off x="4265487" y="128821"/>
            <a:ext cx="43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EAGLE MOUNTAIN 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16298-7B47-2D46-A8E5-C98FD3B01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693" y="848490"/>
            <a:ext cx="7639538" cy="292849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C30A0D-31DB-6F41-858E-14A5FD9FC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38" y="3316979"/>
            <a:ext cx="4848472" cy="323231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7915C-745F-CC40-A6FD-8BDEBF784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35" y="3720123"/>
            <a:ext cx="4804473" cy="236219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7320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D84E2F6FB1944BF91CE01D4BF8844" ma:contentTypeVersion="13" ma:contentTypeDescription="Create a new document." ma:contentTypeScope="" ma:versionID="d7819b71fd3688d841f02e9a2923b9ac">
  <xsd:schema xmlns:xsd="http://www.w3.org/2001/XMLSchema" xmlns:xs="http://www.w3.org/2001/XMLSchema" xmlns:p="http://schemas.microsoft.com/office/2006/metadata/properties" xmlns:ns3="9df80b2f-46d2-4a08-ae06-a314dd06e594" xmlns:ns4="c4f6b82e-230e-4045-9f9b-3405b88e12bd" targetNamespace="http://schemas.microsoft.com/office/2006/metadata/properties" ma:root="true" ma:fieldsID="d4d0ccffbf81d4fa25e683b982ac43a7" ns3:_="" ns4:_="">
    <xsd:import namespace="9df80b2f-46d2-4a08-ae06-a314dd06e594"/>
    <xsd:import namespace="c4f6b82e-230e-4045-9f9b-3405b88e12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0b2f-46d2-4a08-ae06-a314dd06e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6b82e-230e-4045-9f9b-3405b88e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EC3EFE-386B-4088-92EF-9A2E74818E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7C778F-2606-41F3-86B5-9AB67DE9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80b2f-46d2-4a08-ae06-a314dd06e594"/>
    <ds:schemaRef ds:uri="c4f6b82e-230e-4045-9f9b-3405b88e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595A60-F1E5-485D-8958-548F26ABF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17168</TotalTime>
  <Words>116</Words>
  <Application>Microsoft Office PowerPoint</Application>
  <PresentationFormat>Widescreen</PresentationFormat>
  <Paragraphs>13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D. Nethery</dc:creator>
  <cp:lastModifiedBy>Alisa Harner</cp:lastModifiedBy>
  <cp:revision>516</cp:revision>
  <dcterms:created xsi:type="dcterms:W3CDTF">2019-04-09T16:54:08Z</dcterms:created>
  <dcterms:modified xsi:type="dcterms:W3CDTF">2022-05-16T13:18:39Z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0x010100573D84E2F6FB1944BF91CE01D4BF8844</vt:lpwstr>
  </property>
</Properties>
</file>